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64" r:id="rId7"/>
    <p:sldId id="258" r:id="rId8"/>
    <p:sldId id="257" r:id="rId9"/>
    <p:sldId id="267" r:id="rId10"/>
    <p:sldId id="263" r:id="rId11"/>
    <p:sldId id="262" r:id="rId12"/>
    <p:sldId id="260" r:id="rId13"/>
    <p:sldId id="265" r:id="rId14"/>
    <p:sldId id="266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1" autoAdjust="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023938"/>
            <a:ext cx="56007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835696" y="5661248"/>
            <a:ext cx="6221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rgbClr val="FF0000"/>
                </a:solidFill>
              </a:rPr>
              <a:t>Schaarste en voedselverspilling </a:t>
            </a:r>
            <a:endParaRPr lang="nl-NL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40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33513"/>
            <a:ext cx="57912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676400" y="573325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o</a:t>
            </a:r>
            <a:r>
              <a:rPr lang="nl-NL" sz="3600" dirty="0" smtClean="0"/>
              <a:t>p = op?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444059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4968551" cy="277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6632"/>
            <a:ext cx="5292080" cy="32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11560" y="76470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Heb jij (een) keus?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6065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40290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66417"/>
            <a:ext cx="3854574" cy="290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508104" y="980728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Voedselafdruk: </a:t>
            </a:r>
            <a:r>
              <a:rPr lang="nl-NL" sz="2400" dirty="0" smtClean="0"/>
              <a:t>wat kost het de aarde om ons voedsel te produceren?</a:t>
            </a:r>
            <a:endParaRPr lang="nl-NL" sz="2400" dirty="0"/>
          </a:p>
        </p:txBody>
      </p:sp>
      <p:sp>
        <p:nvSpPr>
          <p:cNvPr id="3" name="Tekstvak 2"/>
          <p:cNvSpPr txBox="1"/>
          <p:nvPr/>
        </p:nvSpPr>
        <p:spPr>
          <a:xfrm>
            <a:off x="950031" y="29208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</a:t>
            </a:r>
            <a:r>
              <a:rPr lang="nl-NL" dirty="0" smtClean="0"/>
              <a:t>arwe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316599" y="616743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quinoa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950030" y="4716926"/>
            <a:ext cx="3261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o</a:t>
            </a:r>
            <a:r>
              <a:rPr lang="nl-NL" sz="2400" dirty="0" smtClean="0"/>
              <a:t>nze overvloed is hun gebrek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083178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9" y="676275"/>
            <a:ext cx="3940144" cy="260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59" y="3296614"/>
            <a:ext cx="3717603" cy="282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932040" y="1052736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Vlees productie vraagt extra van onze aarde: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414338" y="3925000"/>
            <a:ext cx="4157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landbouwgrond: diervoer</a:t>
            </a:r>
            <a:endParaRPr lang="nl-NL" sz="2400" dirty="0"/>
          </a:p>
          <a:p>
            <a:r>
              <a:rPr lang="nl-NL" sz="2400" dirty="0"/>
              <a:t>u</a:t>
            </a:r>
            <a:r>
              <a:rPr lang="nl-NL" sz="2400" dirty="0" smtClean="0"/>
              <a:t>itstoot: mest  en scheten</a:t>
            </a:r>
          </a:p>
          <a:p>
            <a:r>
              <a:rPr lang="nl-NL" sz="2400" dirty="0" smtClean="0"/>
              <a:t>water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22348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843808" y="476672"/>
            <a:ext cx="3320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dirty="0" smtClean="0"/>
              <a:t>Seizoengroenten</a:t>
            </a:r>
            <a:endParaRPr lang="nl-NL" sz="3600" dirty="0"/>
          </a:p>
        </p:txBody>
      </p:sp>
      <p:pic>
        <p:nvPicPr>
          <p:cNvPr id="5" name="Picture 2" descr="Afbeeldingsresultaat voor seizoenskal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8" y="1123002"/>
            <a:ext cx="8694324" cy="511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39552" y="1772816"/>
            <a:ext cx="1960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Lente 	zaaitijd</a:t>
            </a:r>
          </a:p>
          <a:p>
            <a:r>
              <a:rPr lang="nl-NL" dirty="0" smtClean="0"/>
              <a:t>Zomer 	groeitijd</a:t>
            </a:r>
          </a:p>
          <a:p>
            <a:r>
              <a:rPr lang="nl-NL" dirty="0" smtClean="0"/>
              <a:t>Herfst 	oogsttijd</a:t>
            </a:r>
          </a:p>
          <a:p>
            <a:r>
              <a:rPr lang="nl-NL" dirty="0" smtClean="0"/>
              <a:t>Winter 	rusttijd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7101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633392" cy="311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47" y="2361475"/>
            <a:ext cx="4653161" cy="307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241" y="2636912"/>
            <a:ext cx="3412304" cy="412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852545" y="-16633"/>
            <a:ext cx="41565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Hoeveel energie kosten:</a:t>
            </a:r>
          </a:p>
          <a:p>
            <a:endParaRPr lang="nl-NL" sz="2400" dirty="0" smtClean="0"/>
          </a:p>
          <a:p>
            <a:r>
              <a:rPr lang="nl-NL" sz="2400" dirty="0" smtClean="0"/>
              <a:t>producten uit de volle grond,</a:t>
            </a:r>
          </a:p>
          <a:p>
            <a:r>
              <a:rPr lang="nl-NL" sz="2400" dirty="0"/>
              <a:t>s</a:t>
            </a:r>
            <a:r>
              <a:rPr lang="nl-NL" sz="2400" dirty="0" smtClean="0"/>
              <a:t>eizoen groenten</a:t>
            </a:r>
            <a:endParaRPr lang="nl-NL" sz="2400" dirty="0"/>
          </a:p>
        </p:txBody>
      </p:sp>
      <p:sp>
        <p:nvSpPr>
          <p:cNvPr id="4" name="Tekstvak 3"/>
          <p:cNvSpPr txBox="1"/>
          <p:nvPr/>
        </p:nvSpPr>
        <p:spPr>
          <a:xfrm>
            <a:off x="5004048" y="587727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… of producten uit de kas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621647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805920" cy="415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971600" y="5661248"/>
            <a:ext cx="7661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Transport: </a:t>
            </a:r>
            <a:r>
              <a:rPr lang="nl-NL" sz="2400" dirty="0" smtClean="0"/>
              <a:t>ons voedsel kan overal vandaan komen …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04772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14144"/>
            <a:ext cx="526975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652463"/>
            <a:ext cx="4728964" cy="316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508104" y="119675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Haal je het ver weg of kies je een streekproduct?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070151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920953"/>
            <a:ext cx="4176464" cy="152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2350"/>
            <a:ext cx="4968552" cy="374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32" y="3284984"/>
            <a:ext cx="2974652" cy="208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95536" y="1124744"/>
            <a:ext cx="29523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opslag en houdbaarheid:</a:t>
            </a:r>
          </a:p>
          <a:p>
            <a:endParaRPr lang="nl-NL" sz="2400" dirty="0" smtClean="0"/>
          </a:p>
          <a:p>
            <a:r>
              <a:rPr lang="nl-NL" dirty="0" smtClean="0"/>
              <a:t>Hoe bewaar je het?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5580112" y="45091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conserveren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51520" y="590828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Houdbaarheidsdatum</a:t>
            </a:r>
            <a:r>
              <a:rPr lang="nl-NL" dirty="0" smtClean="0"/>
              <a:t>: </a:t>
            </a:r>
            <a:r>
              <a:rPr lang="nl-NL" dirty="0" smtClean="0"/>
              <a:t>TGT </a:t>
            </a:r>
            <a:r>
              <a:rPr lang="nl-NL" dirty="0" smtClean="0"/>
              <a:t>en THT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293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EC80477F2234FAFEE6CD8D89445F6" ma:contentTypeVersion="4" ma:contentTypeDescription="Een nieuw document maken." ma:contentTypeScope="" ma:versionID="6229376786aaf8e483b03bcb4beb2c61">
  <xsd:schema xmlns:xsd="http://www.w3.org/2001/XMLSchema" xmlns:xs="http://www.w3.org/2001/XMLSchema" xmlns:p="http://schemas.microsoft.com/office/2006/metadata/properties" xmlns:ns2="b6c43a70-e525-4033-a4f3-b809c71710e3" targetNamespace="http://schemas.microsoft.com/office/2006/metadata/properties" ma:root="true" ma:fieldsID="0e23f55c20412d93bc5ff06fcae2c1f7" ns2:_="">
    <xsd:import namespace="b6c43a70-e525-4033-a4f3-b809c71710e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43a70-e525-4033-a4f3-b809c71710e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6c43a70-e525-4033-a4f3-b809c71710e3">H7CVNQAUUZ3W-1444270466-2767</_dlc_DocId>
    <_dlc_DocIdUrl xmlns="b6c43a70-e525-4033-a4f3-b809c71710e3">
      <Url>https://liveadminclusius.sharepoint.com/sites/castricum-vmbo-profielgroen/_layouts/15/DocIdRedir.aspx?ID=H7CVNQAUUZ3W-1444270466-2767</Url>
      <Description>H7CVNQAUUZ3W-1444270466-2767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44E6A5F-51D4-4FF4-8F5E-DABE30CA95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43a70-e525-4033-a4f3-b809c71710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8BDF15-B63C-4C07-853A-F69EE4A18CC8}">
  <ds:schemaRefs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b6c43a70-e525-4033-a4f3-b809c71710e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C4090DA-0451-4DDD-AD15-FCDA2EF6B32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5A6775A-581C-428C-8381-73660A1C325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106</Words>
  <Application>Microsoft Office PowerPoint</Application>
  <PresentationFormat>Diavoorstelling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egbert lips</dc:creator>
  <cp:lastModifiedBy>Mecheline Lips-Maas</cp:lastModifiedBy>
  <cp:revision>19</cp:revision>
  <dcterms:created xsi:type="dcterms:W3CDTF">2017-03-17T07:55:36Z</dcterms:created>
  <dcterms:modified xsi:type="dcterms:W3CDTF">2018-03-20T14:21:34Z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0x010100500EC80477F2234FAFEE6CD8D89445F6</vt:lpwstr>
  </property>
  <property fmtid="{D5CDD505-2E9C-101B-9397-08002B2CF9AE}" pid="3" name="_dlc_DocIdItemGuid">
    <vt:lpwstr>60bf6f9e-2de8-4e78-9b92-40553c031e93</vt:lpwstr>
  </property>
</Properties>
</file>